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7" r:id="rId19"/>
    <p:sldId id="278" r:id="rId20"/>
    <p:sldId id="273" r:id="rId21"/>
    <p:sldId id="274" r:id="rId22"/>
    <p:sldId id="272" r:id="rId23"/>
    <p:sldId id="279" r:id="rId24"/>
    <p:sldId id="280" r:id="rId25"/>
    <p:sldId id="281" r:id="rId26"/>
    <p:sldId id="283" r:id="rId27"/>
    <p:sldId id="28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4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4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1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46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27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4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1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A7DC-9D23-48F0-819C-F47A840EB952}" type="datetimeFigureOut">
              <a:rPr lang="ru-RU" smtClean="0"/>
              <a:t>27.04.2019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4275-7BE9-499B-B981-F591C703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616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2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ru-RU" sz="60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«В книжной памяти – мгновения войны»</a:t>
            </a:r>
          </a:p>
          <a:p>
            <a:pPr algn="ctr">
              <a:buNone/>
            </a:pPr>
            <a:endParaRPr lang="ru-RU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Читаем </a:t>
            </a:r>
            <a:r>
              <a:rPr lang="ru-RU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рассказ</a:t>
            </a:r>
          </a:p>
          <a:p>
            <a:pPr algn="ctr">
              <a:buNone/>
            </a:pPr>
            <a:r>
              <a:rPr lang="ru-RU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Андрея Зеленина</a:t>
            </a:r>
          </a:p>
          <a:p>
            <a:pPr algn="ctr">
              <a:buNone/>
            </a:pPr>
            <a:r>
              <a:rPr lang="ru-RU" sz="3900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3900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Мост»</a:t>
            </a:r>
          </a:p>
          <a:p>
            <a:pPr algn="ctr">
              <a:buNone/>
            </a:pPr>
            <a:r>
              <a:rPr lang="ru-RU" sz="3900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900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из книги «МОСТ»</a:t>
            </a:r>
            <a:endParaRPr lang="ru-RU" sz="3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ru-RU" sz="39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МАОУ «Гимназия № 10» </a:t>
            </a:r>
            <a:r>
              <a:rPr lang="ru-RU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г.Перми</a:t>
            </a:r>
            <a:endParaRPr lang="ru-RU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4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6 мая 2019 г.</a:t>
            </a:r>
          </a:p>
          <a:p>
            <a:endParaRPr lang="ru-RU" dirty="0"/>
          </a:p>
        </p:txBody>
      </p:sp>
      <p:pic>
        <p:nvPicPr>
          <p:cNvPr id="13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34" y="36669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958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://club.foto.ru/gallery/images/photo/2006/05/09/6129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77979" cy="60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 descr="https://avatars.mds.yandex.net/get-pdb/471286/2db36ce4-c092-4702-b748-8fc68ece082b/s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0148"/>
            <a:ext cx="7946505" cy="5552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131" y="43517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http://waralbum.ru/wp-content/uploads/2014/09/Berezina-19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713"/>
            <a:ext cx="8604448" cy="587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290" name="Picture 2" descr="http://smi67.ru/wp-content/uploads/2016/07/02-1024x6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58044"/>
            <a:ext cx="8062775" cy="5283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941168"/>
            <a:ext cx="9144000" cy="1431032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FF0000"/>
                </a:solidFill>
              </a:rPr>
              <a:t>Дивизия-</a:t>
            </a:r>
            <a:r>
              <a:rPr lang="ru-RU" sz="3200" dirty="0" smtClean="0"/>
              <a:t>это войсковое соединение в составе нескольких полков.</a:t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13314" name="Picture 2" descr="https://www.syl.ru/misc/i/ai/329100/18949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4663"/>
            <a:ext cx="6883524" cy="4110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4338" name="Picture 2" descr="http://waralbum.ru/wp-content/uploads/yapb_cache/division.4ydpmt5hlssg4s4w4oo4cwocc.ejcuplo1l0oo0sk8c40s8osc4.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7638"/>
            <a:ext cx="7488832" cy="5373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64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9458" name="Picture 2" descr="https://baltnews.ee/images/101708/94/10170894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77" y="1484784"/>
            <a:ext cx="8456056" cy="5107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081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482" name="Picture 2" descr="http://www.globalwarnews.ru/upload/editor/news/2018.02/5a730f59c9877_151749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" y="1628800"/>
            <a:ext cx="8665014" cy="4776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8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http://xn--80abjdvbtgfj1l.xn--p1ai/sites/default/files/finikov_n.f._foto_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4294"/>
            <a:ext cx="8110736" cy="5677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15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1506" name="Picture 2" descr="http://cp12.nevsepic.com.ua/61/1353763628-0477024-www.nevsepic.com.u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8665"/>
            <a:ext cx="8366820" cy="5447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0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s://cdn.fishki.net/upload/post/2018/04/21/2577691/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8588"/>
            <a:ext cx="7524836" cy="5452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991" y="225512"/>
            <a:ext cx="7744409" cy="100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96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410" name="Picture 2" descr="http://itd2.mycdn.me/image?id=855464356522&amp;t=20&amp;plc=WEB&amp;tkn=*DQCMqvWn0HtdjVTwYZGDxYuL-z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208912" cy="5467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6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80928"/>
            <a:ext cx="3707904" cy="1143000"/>
          </a:xfrm>
        </p:spPr>
        <p:txBody>
          <a:bodyPr>
            <a:noAutofit/>
          </a:bodyPr>
          <a:lstStyle/>
          <a:p>
            <a:pPr algn="l"/>
            <a:r>
              <a:rPr lang="ru-RU" sz="3200" b="1" dirty="0" err="1">
                <a:solidFill>
                  <a:srgbClr val="FF0000"/>
                </a:solidFill>
              </a:rPr>
              <a:t>Ро́та</a:t>
            </a:r>
            <a:r>
              <a:rPr lang="ru-RU" sz="3200" dirty="0"/>
              <a:t> </a:t>
            </a:r>
            <a:r>
              <a:rPr lang="ru-RU" sz="3200" dirty="0">
                <a:solidFill>
                  <a:schemeClr val="bg1"/>
                </a:solidFill>
              </a:rPr>
              <a:t>—</a:t>
            </a:r>
            <a:r>
              <a:rPr lang="ru-RU" sz="3200" dirty="0" smtClean="0"/>
              <a:t> </a:t>
            </a:r>
            <a:r>
              <a:rPr lang="ru-RU" sz="3200" dirty="0">
                <a:solidFill>
                  <a:schemeClr val="bg1"/>
                </a:solidFill>
              </a:rPr>
              <a:t>тактическое </a:t>
            </a:r>
            <a:r>
              <a:rPr lang="ru-RU" sz="3200" dirty="0" smtClean="0">
                <a:solidFill>
                  <a:schemeClr val="bg1"/>
                </a:solidFill>
              </a:rPr>
              <a:t/>
            </a:r>
            <a:br>
              <a:rPr lang="ru-RU" sz="3200" dirty="0" smtClean="0">
                <a:solidFill>
                  <a:schemeClr val="bg1"/>
                </a:solidFill>
              </a:rPr>
            </a:br>
            <a:r>
              <a:rPr lang="ru-RU" sz="3200" dirty="0" smtClean="0">
                <a:solidFill>
                  <a:schemeClr val="bg1"/>
                </a:solidFill>
              </a:rPr>
              <a:t>подразделение</a:t>
            </a:r>
            <a:r>
              <a:rPr lang="ru-RU" sz="3200" dirty="0">
                <a:solidFill>
                  <a:schemeClr val="bg1"/>
                </a:solidFill>
              </a:rPr>
              <a:t> </a:t>
            </a:r>
            <a:r>
              <a:rPr lang="ru-RU" sz="3200" dirty="0" smtClean="0">
                <a:solidFill>
                  <a:schemeClr val="bg1"/>
                </a:solidFill>
              </a:rPr>
              <a:t>в</a:t>
            </a:r>
            <a:br>
              <a:rPr lang="ru-RU" sz="3200" dirty="0" smtClean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 вооружённых силах многих государств.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Входят в состав батальона </a:t>
            </a:r>
            <a:r>
              <a:rPr lang="ru-RU" sz="3200" dirty="0" smtClean="0">
                <a:solidFill>
                  <a:schemeClr val="bg1"/>
                </a:solidFill>
              </a:rPr>
              <a:t/>
            </a:r>
            <a:br>
              <a:rPr lang="ru-RU" sz="3200" dirty="0" smtClean="0">
                <a:solidFill>
                  <a:schemeClr val="bg1"/>
                </a:solidFill>
              </a:rPr>
            </a:br>
            <a:r>
              <a:rPr lang="ru-RU" sz="3200" dirty="0" smtClean="0">
                <a:solidFill>
                  <a:schemeClr val="bg1"/>
                </a:solidFill>
              </a:rPr>
              <a:t>или </a:t>
            </a:r>
            <a:r>
              <a:rPr lang="ru-RU" sz="3200" dirty="0">
                <a:solidFill>
                  <a:schemeClr val="bg1"/>
                </a:solidFill>
              </a:rPr>
              <a:t>могут </a:t>
            </a:r>
            <a:r>
              <a:rPr lang="ru-RU" sz="3200" dirty="0" smtClean="0">
                <a:solidFill>
                  <a:schemeClr val="bg1"/>
                </a:solidFill>
              </a:rPr>
              <a:t>быть</a:t>
            </a:r>
            <a:br>
              <a:rPr lang="ru-RU" sz="3200" dirty="0" smtClean="0">
                <a:solidFill>
                  <a:schemeClr val="bg1"/>
                </a:solidFill>
              </a:rPr>
            </a:br>
            <a:r>
              <a:rPr lang="ru-RU" sz="3200" i="1" dirty="0" smtClean="0">
                <a:solidFill>
                  <a:schemeClr val="bg1"/>
                </a:solidFill>
              </a:rPr>
              <a:t>отдельными</a:t>
            </a:r>
            <a:r>
              <a:rPr lang="ru-RU" sz="3200" dirty="0"/>
              <a:t>.</a:t>
            </a:r>
            <a:br>
              <a:rPr lang="ru-RU" sz="3200" dirty="0"/>
            </a:br>
            <a:endParaRPr lang="ru-RU" sz="3200" dirty="0"/>
          </a:p>
        </p:txBody>
      </p:sp>
      <p:pic>
        <p:nvPicPr>
          <p:cNvPr id="18434" name="Picture 2" descr="https://cdni.rbth.com/rbthmedia/images/2018.09/original/5b8f99c785600a7f3e161e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260648"/>
            <a:ext cx="4896544" cy="60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1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6386" name="Picture 2" descr="https://www.belvpo.com/wp-content/uploads/2015/10/zagr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7" y="1312862"/>
            <a:ext cx="8322906" cy="5545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22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4578" name="Picture 2" descr="https://pp.userapi.com/c846416/v846416860/dc1d8/JXVSqvflQf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6" y="1196752"/>
            <a:ext cx="8397293" cy="5536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751" y="1451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78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5602" name="Picture 2" descr="https://avatars.mds.yandex.net/get-pdb/1101614/f9ec867f-b44e-4844-b148-0c2b09db6e0b/s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2" y="1340768"/>
            <a:ext cx="8674896" cy="5371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91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6626" name="Picture 2" descr="http://history-doc.ru/wp-content/uploads/2017/12/vzorvanniimo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8250"/>
            <a:ext cx="7530603" cy="558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38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7650" name="Picture 2" descr="http://bump.ru/resources/000/000/000/001/185/1185884_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8" y="1556792"/>
            <a:ext cx="8248719" cy="5082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87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8674" name="Picture 2" descr="https://art-apple.ru/albums/userpics/10001/berlin-reichstag-surren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6768752" cy="5076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72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://ont2007.narod.ru/War/Fotowar/Big/00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0" y="1289536"/>
            <a:ext cx="8326059" cy="5557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2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96136" y="2276872"/>
            <a:ext cx="3178696" cy="1143000"/>
          </a:xfrm>
        </p:spPr>
        <p:txBody>
          <a:bodyPr>
            <a:noAutofit/>
          </a:bodyPr>
          <a:lstStyle/>
          <a:p>
            <a:pPr algn="l"/>
            <a:r>
              <a:rPr lang="ru-RU" sz="1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Диве́рсия</a:t>
            </a:r>
            <a:r>
              <a:rPr lang="ru-RU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скрытые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тщательно подготовленные специальные мероприятия </a:t>
            </a:r>
            <a:r>
              <a:rPr lang="ru-RU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диверсионно-разведывательных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групп (ДРГ) или отдельных разведчиков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ru-RU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ru-RU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диверсантов</a:t>
            </a:r>
            <a:endParaRPr lang="ru-RU" sz="1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https://upload.wikimedia.org/wikipedia/commons/thumb/4/4b/Ammunition_dump_burns_norway.jpg/300px-Ammunition_dump_burns_norw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66122"/>
            <a:ext cx="5327617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8640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79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s://cdni.rt.com/russian/images/2018.08/original/5b640848370f2cba3c8b45e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72500" cy="6029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1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http://photo.dmitrov.su/img/2007/6/9/messer-1181390936-70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34068"/>
            <a:ext cx="6336704" cy="5239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22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://www.endofempire.asia/wp-content/uploads/2015/08/downloadfiles0814.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136904" cy="6423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://pereprava.org/uploads/posts/1352654376_amarc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604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4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 descr="https://mmoto.tk/wp-content/uploads/2014/10/%D0%BC%D0%BE%D1%82%D0%BE-%D0%B2%D1%82%D0%BE%D1%80%D0%BE%D0%B9-%D0%BC%D0%B8%D1%80%D0%BE%D0%B2%D0%BE%D0%B9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0" y="1268760"/>
            <a:ext cx="8424880" cy="54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sus\Desktop\Без назван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3921"/>
            <a:ext cx="8029575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24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44</Words>
  <Application>Microsoft Office PowerPoint</Application>
  <PresentationFormat>Экран (4:3)</PresentationFormat>
  <Paragraphs>13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Verdana</vt:lpstr>
      <vt:lpstr>Тема Office</vt:lpstr>
      <vt:lpstr> </vt:lpstr>
      <vt:lpstr>Презентация PowerPoint</vt:lpstr>
      <vt:lpstr>Презентация PowerPoint</vt:lpstr>
      <vt:lpstr>Диве́рсия  — скрытые, тщательно подготовленные специальные мероприятия  диверсионно-разведывательных групп (ДРГ) или отдельных разведчиков - диверсантов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Дивизия-это войсковое соединение в составе нескольких полков.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Ро́та — тактическое  подразделение в  вооружённых силах многих государств. Входят в состав батальона  или могут быть отдельными.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МОСТ</dc:title>
  <dc:creator>Владимир</dc:creator>
  <cp:lastModifiedBy>1</cp:lastModifiedBy>
  <cp:revision>10</cp:revision>
  <dcterms:created xsi:type="dcterms:W3CDTF">2019-04-23T13:24:01Z</dcterms:created>
  <dcterms:modified xsi:type="dcterms:W3CDTF">2019-04-27T07:08:22Z</dcterms:modified>
</cp:coreProperties>
</file>